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media/media1.mp3" ContentType="audio/unknown"/>
  <Override PartName="/ppt/media/image2.jpeg" ContentType="image/jpeg"/>
  <Override PartName="/ppt/charts/chart1.xml" ContentType="application/vnd.openxmlformats-officedocument.drawingml.chart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alpha val="20000"/>
            </a:scheme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alpha val="20000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3"/>
              </a:solidFill>
              <a:prstDash val="solid"/>
              <a:round/>
            </a:ln>
          </a:top>
          <a:bottom>
            <a:ln w="12700" cap="flat">
              <a:solidFill>
                <a:schemeClr val="accent3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3"/>
              </a:solidFill>
              <a:prstDash val="solid"/>
              <a:round/>
            </a:ln>
          </a:top>
          <a:bottom>
            <a:ln w="12700" cap="flat">
              <a:solidFill>
                <a:schemeClr val="accent3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276162"/>
          <c:y val="0.0342545"/>
          <c:w val="0.967384"/>
          <c:h val="0.9413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FFFFFF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0.#" sourceLinked="0"/>
            <c:txPr>
              <a:bodyPr/>
              <a:lstStyle/>
              <a:p>
                <a:pPr>
                  <a:defRPr b="0" i="0" strike="noStrike" sz="1000" u="none">
                    <a:solidFill>
                      <a:srgbClr val="000000"/>
                    </a:solidFill>
                    <a:latin typeface="Calibri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/>
                </c:pt>
              </c:strCache>
            </c:strRef>
          </c:cat>
          <c:val>
            <c:numRef>
              <c:f>Sheet1!$B$2:$B$5</c:f>
              <c:numCache>
                <c:ptCount val="3"/>
                <c:pt idx="0">
                  <c:v>4.300000</c:v>
                </c:pt>
                <c:pt idx="1">
                  <c:v>2.500000</c:v>
                </c:pt>
                <c:pt idx="2">
                  <c:v>3.500000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DD657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0.#" sourceLinked="0"/>
            <c:txPr>
              <a:bodyPr/>
              <a:lstStyle/>
              <a:p>
                <a:pPr>
                  <a:defRPr b="0" i="0" strike="noStrike" sz="1000" u="none">
                    <a:solidFill>
                      <a:srgbClr val="000000"/>
                    </a:solidFill>
                    <a:latin typeface="Calibri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/>
                </c:pt>
              </c:strCache>
            </c:strRef>
          </c:cat>
          <c:val>
            <c:numRef>
              <c:f>Sheet1!$C$2:$C$5</c:f>
              <c:numCache>
                <c:ptCount val="3"/>
                <c:pt idx="0">
                  <c:v>2.400000</c:v>
                </c:pt>
                <c:pt idx="1">
                  <c:v>4.400000</c:v>
                </c:pt>
                <c:pt idx="2">
                  <c:v>1.800000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0" sourceLinked="0"/>
            <c:txPr>
              <a:bodyPr/>
              <a:lstStyle/>
              <a:p>
                <a:pPr>
                  <a:defRPr b="0" i="0" strike="noStrike" sz="1000" u="none">
                    <a:solidFill>
                      <a:srgbClr val="000000"/>
                    </a:solidFill>
                    <a:latin typeface="Calibri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/>
                </c:pt>
              </c:strCache>
            </c:strRef>
          </c:cat>
          <c:val>
            <c:numRef>
              <c:f>Sheet1!$D$2:$D$5</c:f>
              <c:numCache>
                <c:ptCount val="3"/>
                <c:pt idx="0">
                  <c:v>2.000000</c:v>
                </c:pt>
                <c:pt idx="1">
                  <c:v>2.000000</c:v>
                </c:pt>
                <c:pt idx="2">
                  <c:v>3.000000</c:v>
                </c:pt>
              </c:numCache>
            </c:numRef>
          </c:val>
        </c:ser>
        <c:gapWidth val="219"/>
        <c:overlap val="-27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800000"/>
          </a:ln>
        </c:spPr>
        <c:txPr>
          <a:bodyPr rot="0"/>
          <a:lstStyle/>
          <a:p>
            <a:pPr>
              <a:defRPr b="0" i="0" strike="noStrike" sz="1000" u="none">
                <a:solidFill>
                  <a:srgbClr val="000000"/>
                </a:solidFill>
                <a:latin typeface="Calibri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numFmt formatCode="0.#" sourceLinked="0"/>
        <c:majorTickMark val="none"/>
        <c:minorTickMark val="none"/>
        <c:tickLblPos val="none"/>
        <c:spPr>
          <a:ln w="12700" cap="flat">
            <a:noFill/>
            <a:prstDash val="solid"/>
            <a:miter lim="800000"/>
          </a:ln>
        </c:spPr>
        <c:txPr>
          <a:bodyPr rot="0"/>
          <a:lstStyle/>
          <a:p>
            <a:pPr>
              <a:defRPr b="0" i="0" strike="noStrike" sz="1000" u="none">
                <a:solidFill>
                  <a:srgbClr val="000000"/>
                </a:solidFill>
                <a:latin typeface="Calibri"/>
              </a:defRPr>
            </a:pPr>
          </a:p>
        </c:txPr>
        <c:crossAx val="2094734552"/>
        <c:crosses val="autoZero"/>
        <c:crossBetween val="between"/>
        <c:majorUnit val="1.25"/>
        <c:minorUnit val="0.6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6" name="Shape 20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2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/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1" name="Body Level One…"/>
          <p:cNvSpPr txBox="1"/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lide Number"/>
          <p:cNvSpPr txBox="1"/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7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" name="Slide Number"/>
          <p:cNvSpPr txBox="1"/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6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5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44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文本占位符 4"/>
          <p:cNvSpPr/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146" name="Slide Number"/>
          <p:cNvSpPr txBox="1"/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54" name="Slide Number"/>
          <p:cNvSpPr txBox="1"/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lide Number"/>
          <p:cNvSpPr txBox="1"/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169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0" name="文本占位符 3"/>
          <p:cNvSpPr/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171" name="Slide Number"/>
          <p:cNvSpPr txBox="1"/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0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179" name="图片占位符 2"/>
          <p:cNvSpPr/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80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1" name="Slide Number"/>
          <p:cNvSpPr txBox="1"/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89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Slide Number"/>
          <p:cNvSpPr txBox="1"/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tle Text"/>
          <p:cNvSpPr txBox="1"/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98" name="Body Level One…"/>
          <p:cNvSpPr txBox="1"/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9" name="Slide Number"/>
          <p:cNvSpPr txBox="1"/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29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7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文本占位符 4"/>
          <p:cNvSpPr/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lide Number"/>
          <p:cNvSpPr txBox="1"/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2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文本占位符 3"/>
          <p:cNvSpPr/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2" name="图片占位符 2"/>
          <p:cNvSpPr/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3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"/>
            <a:ext cx="12192000" cy="696588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/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audio" Target="../media/media1.mp3"/><Relationship Id="rId3" Type="http://schemas.microsoft.com/office/2007/relationships/media" Target="../media/media1.mp3"/><Relationship Id="rId4" Type="http://schemas.openxmlformats.org/officeDocument/2006/relationships/image" Target="../media/image1.png"/><Relationship Id="rId5" Type="http://schemas.openxmlformats.org/officeDocument/2006/relationships/image" Target="../media/image2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chart" Target="../charts/chart1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media1.mp3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571500" cy="571500"/>
          </a:xfrm>
          <a:prstGeom prst="rect">
            <a:avLst/>
          </a:prstGeom>
        </p:spPr>
      </p:pic>
      <p:pic>
        <p:nvPicPr>
          <p:cNvPr id="209" name="图片 12" descr="图片 1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55051" y="2343896"/>
            <a:ext cx="3851402" cy="2327407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矩形 8"/>
          <p:cNvSpPr/>
          <p:nvPr/>
        </p:nvSpPr>
        <p:spPr>
          <a:xfrm>
            <a:off x="685547" y="3047"/>
            <a:ext cx="84853" cy="6858001"/>
          </a:xfrm>
          <a:prstGeom prst="rect">
            <a:avLst/>
          </a:prstGeom>
          <a:solidFill>
            <a:srgbClr val="DD657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1" name="文本框 23"/>
          <p:cNvSpPr txBox="1"/>
          <p:nvPr/>
        </p:nvSpPr>
        <p:spPr>
          <a:xfrm>
            <a:off x="2107613" y="2989247"/>
            <a:ext cx="2887189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400">
                <a:solidFill>
                  <a:srgbClr val="FFFFFF"/>
                </a:solidFill>
                <a:latin typeface="Castellar"/>
                <a:ea typeface="Castellar"/>
                <a:cs typeface="Castellar"/>
                <a:sym typeface="Castellar"/>
              </a:defRPr>
            </a:lvl1pPr>
          </a:lstStyle>
          <a:p>
            <a:pPr/>
            <a:r>
              <a:t>PART six</a:t>
            </a:r>
          </a:p>
        </p:txBody>
      </p:sp>
      <p:sp>
        <p:nvSpPr>
          <p:cNvPr id="212" name="文本框 9"/>
          <p:cNvSpPr txBox="1"/>
          <p:nvPr/>
        </p:nvSpPr>
        <p:spPr>
          <a:xfrm>
            <a:off x="7502438" y="1143044"/>
            <a:ext cx="4353631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solidFill>
                  <a:srgbClr val="FFFFFF"/>
                </a:solidFill>
                <a:latin typeface="Microsoft JhengHei Light"/>
                <a:ea typeface="Microsoft JhengHei Light"/>
                <a:cs typeface="Microsoft JhengHei Light"/>
                <a:sym typeface="Microsoft JhengHei Light"/>
              </a:defRPr>
            </a:lvl1pPr>
          </a:lstStyle>
          <a:p>
            <a:pPr/>
            <a:r>
              <a:t>Limitations and future work</a:t>
            </a:r>
          </a:p>
        </p:txBody>
      </p:sp>
      <p:sp>
        <p:nvSpPr>
          <p:cNvPr id="213" name="矩形 3"/>
          <p:cNvSpPr/>
          <p:nvPr/>
        </p:nvSpPr>
        <p:spPr>
          <a:xfrm>
            <a:off x="7636281" y="2310578"/>
            <a:ext cx="3974282" cy="2443261"/>
          </a:xfrm>
          <a:prstGeom prst="rect">
            <a:avLst/>
          </a:prstGeom>
          <a:solidFill>
            <a:srgbClr val="000000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4" name="矩形 5"/>
          <p:cNvSpPr/>
          <p:nvPr/>
        </p:nvSpPr>
        <p:spPr>
          <a:xfrm>
            <a:off x="7516727" y="2241566"/>
            <a:ext cx="4093837" cy="2512274"/>
          </a:xfrm>
          <a:prstGeom prst="rect">
            <a:avLst/>
          </a:prstGeom>
          <a:ln w="12700">
            <a:solidFill>
              <a:srgbClr val="DD6572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5" name="矩形 20"/>
          <p:cNvSpPr/>
          <p:nvPr/>
        </p:nvSpPr>
        <p:spPr>
          <a:xfrm flipH="1">
            <a:off x="6084725" y="7636"/>
            <a:ext cx="348443" cy="2854451"/>
          </a:xfrm>
          <a:prstGeom prst="rect">
            <a:avLst/>
          </a:prstGeom>
          <a:solidFill>
            <a:srgbClr val="DD657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6" name="矩形 21"/>
          <p:cNvSpPr/>
          <p:nvPr/>
        </p:nvSpPr>
        <p:spPr>
          <a:xfrm flipH="1">
            <a:off x="6971137" y="7634"/>
            <a:ext cx="159571" cy="4356429"/>
          </a:xfrm>
          <a:prstGeom prst="rect">
            <a:avLst/>
          </a:prstGeom>
          <a:solidFill>
            <a:srgbClr val="DD657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7" name="矩形 22"/>
          <p:cNvSpPr/>
          <p:nvPr/>
        </p:nvSpPr>
        <p:spPr>
          <a:xfrm>
            <a:off x="6606826" y="13362"/>
            <a:ext cx="91066" cy="3534559"/>
          </a:xfrm>
          <a:prstGeom prst="rect">
            <a:avLst/>
          </a:prstGeom>
          <a:solidFill>
            <a:srgbClr val="DD657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22" name="组合 6"/>
          <p:cNvGrpSpPr/>
          <p:nvPr/>
        </p:nvGrpSpPr>
        <p:grpSpPr>
          <a:xfrm>
            <a:off x="445357" y="2512378"/>
            <a:ext cx="1554202" cy="1844041"/>
            <a:chOff x="0" y="0"/>
            <a:chExt cx="1554200" cy="1844039"/>
          </a:xfrm>
        </p:grpSpPr>
        <p:sp>
          <p:nvSpPr>
            <p:cNvPr id="218" name="矩形 10"/>
            <p:cNvSpPr/>
            <p:nvPr/>
          </p:nvSpPr>
          <p:spPr>
            <a:xfrm>
              <a:off x="80242" y="144421"/>
              <a:ext cx="1473959" cy="1392072"/>
            </a:xfrm>
            <a:prstGeom prst="rect">
              <a:avLst/>
            </a:prstGeom>
            <a:noFill/>
            <a:ln w="12700" cap="flat">
              <a:solidFill>
                <a:srgbClr val="DD657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221" name="矩形 15"/>
            <p:cNvGrpSpPr/>
            <p:nvPr/>
          </p:nvGrpSpPr>
          <p:grpSpPr>
            <a:xfrm>
              <a:off x="0" y="0"/>
              <a:ext cx="1458001" cy="1844041"/>
              <a:chOff x="0" y="0"/>
              <a:chExt cx="1458000" cy="1844039"/>
            </a:xfrm>
          </p:grpSpPr>
          <p:sp>
            <p:nvSpPr>
              <p:cNvPr id="219" name="Rectangle"/>
              <p:cNvSpPr/>
              <p:nvPr/>
            </p:nvSpPr>
            <p:spPr>
              <a:xfrm>
                <a:off x="0" y="198420"/>
                <a:ext cx="1458001" cy="1447200"/>
              </a:xfrm>
              <a:prstGeom prst="rect">
                <a:avLst/>
              </a:prstGeom>
              <a:solidFill>
                <a:srgbClr val="DD6572"/>
              </a:solidFill>
              <a:ln w="12700" cap="flat">
                <a:solidFill>
                  <a:srgbClr val="DD6572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1500">
                    <a:latin typeface="Nirmala UI Semilight"/>
                    <a:ea typeface="Nirmala UI Semilight"/>
                    <a:cs typeface="Nirmala UI Semilight"/>
                    <a:sym typeface="Nirmala UI Semilight"/>
                  </a:defRPr>
                </a:pPr>
              </a:p>
            </p:txBody>
          </p:sp>
          <p:sp>
            <p:nvSpPr>
              <p:cNvPr id="220" name="6"/>
              <p:cNvSpPr txBox="1"/>
              <p:nvPr/>
            </p:nvSpPr>
            <p:spPr>
              <a:xfrm>
                <a:off x="0" y="0"/>
                <a:ext cx="1458001" cy="1844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1500">
                    <a:latin typeface="Nirmala UI Semilight"/>
                    <a:ea typeface="Nirmala UI Semilight"/>
                    <a:cs typeface="Nirmala UI Semilight"/>
                    <a:sym typeface="Nirmala UI Semilight"/>
                  </a:defRPr>
                </a:lvl1pPr>
              </a:lstStyle>
              <a:p>
                <a:pPr/>
                <a:r>
                  <a:t>6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0" advTm="4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1"/>
                            </p:stCondLst>
                            <p:childTnLst>
                              <p:par>
                                <p:cTn id="13" presetClass="entr" nodeType="afterEffect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1"/>
                            </p:stCondLst>
                            <p:childTnLst>
                              <p:par>
                                <p:cTn id="18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1"/>
                            </p:stCondLst>
                            <p:childTnLst>
                              <p:par>
                                <p:cTn id="23" presetClass="entr" nodeType="after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1"/>
                            </p:stCondLst>
                            <p:childTnLst>
                              <p:par>
                                <p:cTn id="28" presetClass="entr" nodeType="afterEffect" presetSubtype="2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1"/>
                            </p:stCondLst>
                            <p:childTnLst>
                              <p:par>
                                <p:cTn id="33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1"/>
                            </p:stCondLst>
                            <p:childTnLst>
                              <p:par>
                                <p:cTn id="37" presetClass="entr" nodeType="afterEffect" presetSubtype="32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1"/>
                            </p:stCondLst>
                            <p:childTnLst>
                              <p:par>
                                <p:cTn id="42" presetClass="entr" nodeType="afterEffect" presetSubtype="1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4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1"/>
                            </p:stCondLst>
                            <p:childTnLst>
                              <p:par>
                                <p:cTn id="46" presetClass="entr" nodeType="afterEffect" presetSubtype="1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4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1"/>
                            </p:stCondLst>
                            <p:childTnLst>
                              <p:par>
                                <p:cTn id="50" presetClass="entr" nodeType="afterEffect" presetSubtype="1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5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999" vol="50000">
                <p:cTn id="53" fill="hold" display="0">
                  <p:stCondLst>
                    <p:cond delay="indefinite"/>
                  </p:stCondLst>
                </p:cTn>
                <p:tgtEl>
                  <p:spTgt spid="207"/>
                </p:tgtEl>
              </p:cMediaNode>
            </p:audio>
          </p:childTnLst>
        </p:cTn>
      </p:par>
    </p:tnLst>
    <p:bldLst>
      <p:bldP build="whole" bldLvl="1" animBg="1" rev="0" advAuto="0" spid="212" grpId="6"/>
      <p:bldP build="whole" bldLvl="1" animBg="1" rev="0" advAuto="0" spid="210" grpId="2"/>
      <p:bldP build="whole" bldLvl="1" animBg="1" rev="0" advAuto="0" spid="211" grpId="5"/>
      <p:bldP build="whole" bldLvl="1" animBg="1" rev="0" advAuto="0" spid="213" grpId="8"/>
      <p:bldP build="whole" bldLvl="1" animBg="1" rev="0" advAuto="0" spid="214" grpId="4"/>
      <p:bldP build="whole" bldLvl="1" animBg="1" rev="0" advAuto="0" spid="209" grpId="7"/>
      <p:bldP build="whole" bldLvl="1" animBg="1" rev="0" advAuto="0" spid="217" grpId="9"/>
      <p:bldP build="whole" bldLvl="1" animBg="1" rev="0" advAuto="0" spid="215" grpId="10"/>
      <p:bldP build="whole" bldLvl="1" animBg="1" rev="0" advAuto="0" spid="216" grpId="11"/>
      <p:bldP build="whole" bldLvl="1" animBg="1" rev="0" advAuto="0" spid="222" grpId="3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文本框 26"/>
          <p:cNvSpPr txBox="1"/>
          <p:nvPr/>
        </p:nvSpPr>
        <p:spPr>
          <a:xfrm>
            <a:off x="2706104" y="123172"/>
            <a:ext cx="5479032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5400">
                <a:solidFill>
                  <a:srgbClr val="FFFFFF"/>
                </a:solidFill>
                <a:latin typeface="Castellar"/>
                <a:ea typeface="Castellar"/>
                <a:cs typeface="Castellar"/>
                <a:sym typeface="Castellar"/>
              </a:defRPr>
            </a:lvl1pPr>
          </a:lstStyle>
          <a:p>
            <a:pPr/>
            <a:r>
              <a:t>Data visualization</a:t>
            </a:r>
          </a:p>
        </p:txBody>
      </p:sp>
      <p:graphicFrame>
        <p:nvGraphicFramePr>
          <p:cNvPr id="225" name="图表 13"/>
          <p:cNvGraphicFramePr/>
          <p:nvPr/>
        </p:nvGraphicFramePr>
        <p:xfrm>
          <a:off x="1201368" y="1368409"/>
          <a:ext cx="4969251" cy="4078303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226" name="文本框 10"/>
          <p:cNvSpPr txBox="1"/>
          <p:nvPr/>
        </p:nvSpPr>
        <p:spPr>
          <a:xfrm>
            <a:off x="1058353" y="1118412"/>
            <a:ext cx="11130668" cy="284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Features could be improved by add more informative sub features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For example: ‘Search trends’= ‘google trends’+’twitter heats’+’youtube search’</a:t>
            </a:r>
          </a:p>
          <a:p>
            <a:pPr>
              <a:defRPr sz="2400">
                <a:solidFill>
                  <a:srgbClr val="FFFFFF"/>
                </a:solidFill>
              </a:defRPr>
            </a:pPr>
          </a:p>
          <a:p>
            <a:pPr>
              <a:defRPr sz="2400">
                <a:solidFill>
                  <a:srgbClr val="FFFFFF"/>
                </a:solidFill>
              </a:defRPr>
            </a:pP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Feature engineering need more advanced techniques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For example: null value, category variables, scaling techniques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 </a:t>
            </a:r>
          </a:p>
        </p:txBody>
      </p:sp>
      <p:sp>
        <p:nvSpPr>
          <p:cNvPr id="227" name="矩形 11"/>
          <p:cNvSpPr/>
          <p:nvPr/>
        </p:nvSpPr>
        <p:spPr>
          <a:xfrm rot="1250810">
            <a:off x="475289" y="4642530"/>
            <a:ext cx="201142" cy="208458"/>
          </a:xfrm>
          <a:prstGeom prst="rect">
            <a:avLst/>
          </a:prstGeom>
          <a:solidFill>
            <a:srgbClr val="DD6572"/>
          </a:solidFill>
          <a:ln w="12700">
            <a:solidFill>
              <a:srgbClr val="DD6572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8" name="矩形 12"/>
          <p:cNvSpPr/>
          <p:nvPr/>
        </p:nvSpPr>
        <p:spPr>
          <a:xfrm rot="1234003">
            <a:off x="6409613" y="2176821"/>
            <a:ext cx="238856" cy="244896"/>
          </a:xfrm>
          <a:prstGeom prst="rect">
            <a:avLst/>
          </a:prstGeom>
          <a:solidFill>
            <a:srgbClr val="DD6572"/>
          </a:solidFill>
          <a:ln w="12700">
            <a:solidFill>
              <a:srgbClr val="DD6572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9" name="矩形 14"/>
          <p:cNvSpPr/>
          <p:nvPr/>
        </p:nvSpPr>
        <p:spPr>
          <a:xfrm rot="3865800">
            <a:off x="489592" y="1337688"/>
            <a:ext cx="182978" cy="191499"/>
          </a:xfrm>
          <a:prstGeom prst="rect">
            <a:avLst/>
          </a:prstGeom>
          <a:solidFill>
            <a:srgbClr val="DD6572"/>
          </a:solidFill>
          <a:ln w="12700">
            <a:solidFill>
              <a:srgbClr val="DD6572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0" name="矩形 15"/>
          <p:cNvSpPr/>
          <p:nvPr/>
        </p:nvSpPr>
        <p:spPr>
          <a:xfrm rot="3865800">
            <a:off x="1987749" y="5841998"/>
            <a:ext cx="182978" cy="191499"/>
          </a:xfrm>
          <a:prstGeom prst="rect">
            <a:avLst/>
          </a:prstGeom>
          <a:solidFill>
            <a:srgbClr val="DD6572"/>
          </a:solidFill>
          <a:ln w="12700">
            <a:solidFill>
              <a:srgbClr val="DD6572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1" name="矩形 17"/>
          <p:cNvSpPr/>
          <p:nvPr/>
        </p:nvSpPr>
        <p:spPr>
          <a:xfrm rot="3865800">
            <a:off x="3865722" y="1151885"/>
            <a:ext cx="182978" cy="191499"/>
          </a:xfrm>
          <a:prstGeom prst="rect">
            <a:avLst/>
          </a:prstGeom>
          <a:solidFill>
            <a:srgbClr val="DD6572"/>
          </a:solidFill>
          <a:ln w="12700">
            <a:solidFill>
              <a:srgbClr val="DD6572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2" name="矩形 18"/>
          <p:cNvSpPr/>
          <p:nvPr/>
        </p:nvSpPr>
        <p:spPr>
          <a:xfrm rot="1250810">
            <a:off x="4974849" y="6017011"/>
            <a:ext cx="201142" cy="208458"/>
          </a:xfrm>
          <a:prstGeom prst="rect">
            <a:avLst/>
          </a:prstGeom>
          <a:solidFill>
            <a:srgbClr val="DD6572"/>
          </a:solidFill>
          <a:ln w="12700">
            <a:solidFill>
              <a:srgbClr val="DD6572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3" name="矩形 19"/>
          <p:cNvSpPr/>
          <p:nvPr/>
        </p:nvSpPr>
        <p:spPr>
          <a:xfrm rot="3865800">
            <a:off x="7799709" y="575214"/>
            <a:ext cx="182978" cy="191499"/>
          </a:xfrm>
          <a:prstGeom prst="rect">
            <a:avLst/>
          </a:prstGeom>
          <a:solidFill>
            <a:srgbClr val="DD6572"/>
          </a:solidFill>
          <a:ln w="12700">
            <a:solidFill>
              <a:srgbClr val="DD6572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4" name="矩形 20"/>
          <p:cNvSpPr/>
          <p:nvPr/>
        </p:nvSpPr>
        <p:spPr>
          <a:xfrm rot="3865800">
            <a:off x="7407426" y="4951760"/>
            <a:ext cx="182978" cy="191499"/>
          </a:xfrm>
          <a:prstGeom prst="rect">
            <a:avLst/>
          </a:prstGeom>
          <a:solidFill>
            <a:srgbClr val="DD6572"/>
          </a:solidFill>
          <a:ln w="12700">
            <a:solidFill>
              <a:srgbClr val="DD6572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5" name="矩形 16"/>
          <p:cNvSpPr/>
          <p:nvPr/>
        </p:nvSpPr>
        <p:spPr>
          <a:xfrm flipH="1">
            <a:off x="11155939" y="-2"/>
            <a:ext cx="151397" cy="5497553"/>
          </a:xfrm>
          <a:prstGeom prst="rect">
            <a:avLst/>
          </a:prstGeom>
          <a:solidFill>
            <a:srgbClr val="DD657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6" name="矩形 21"/>
          <p:cNvSpPr/>
          <p:nvPr/>
        </p:nvSpPr>
        <p:spPr>
          <a:xfrm>
            <a:off x="10791629" y="5727"/>
            <a:ext cx="86401" cy="4460400"/>
          </a:xfrm>
          <a:prstGeom prst="rect">
            <a:avLst/>
          </a:prstGeom>
          <a:solidFill>
            <a:srgbClr val="DD657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7" name="矩形 22"/>
          <p:cNvSpPr/>
          <p:nvPr/>
        </p:nvSpPr>
        <p:spPr>
          <a:xfrm flipH="1">
            <a:off x="10269528" y="-1"/>
            <a:ext cx="330595" cy="3602149"/>
          </a:xfrm>
          <a:prstGeom prst="rect">
            <a:avLst/>
          </a:prstGeom>
          <a:solidFill>
            <a:srgbClr val="DD657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8" name="矩形 23"/>
          <p:cNvSpPr/>
          <p:nvPr/>
        </p:nvSpPr>
        <p:spPr>
          <a:xfrm>
            <a:off x="10793177" y="-2"/>
            <a:ext cx="84853" cy="6858001"/>
          </a:xfrm>
          <a:prstGeom prst="rect">
            <a:avLst/>
          </a:prstGeom>
          <a:solidFill>
            <a:srgbClr val="DD657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9" name="直接连接符 2"/>
          <p:cNvSpPr/>
          <p:nvPr/>
        </p:nvSpPr>
        <p:spPr>
          <a:xfrm>
            <a:off x="5681567" y="3124200"/>
            <a:ext cx="2708805" cy="0"/>
          </a:xfrm>
          <a:prstGeom prst="line">
            <a:avLst/>
          </a:prstGeom>
          <a:ln w="6350">
            <a:solidFill>
              <a:srgbClr val="DD657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40" name="直接连接符 24"/>
          <p:cNvSpPr/>
          <p:nvPr/>
        </p:nvSpPr>
        <p:spPr>
          <a:xfrm>
            <a:off x="5703339" y="4613564"/>
            <a:ext cx="2708805" cy="1"/>
          </a:xfrm>
          <a:prstGeom prst="line">
            <a:avLst/>
          </a:prstGeom>
          <a:ln w="6350">
            <a:solidFill>
              <a:srgbClr val="DD657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41" name="文本框 25"/>
          <p:cNvSpPr txBox="1"/>
          <p:nvPr/>
        </p:nvSpPr>
        <p:spPr>
          <a:xfrm>
            <a:off x="3991595" y="5476680"/>
            <a:ext cx="815862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800">
                <a:solidFill>
                  <a:srgbClr val="DD6572"/>
                </a:solidFill>
                <a:latin typeface="Berlin Sans FB Demi"/>
                <a:ea typeface="Berlin Sans FB Demi"/>
                <a:cs typeface="Berlin Sans FB Demi"/>
                <a:sym typeface="Berlin Sans FB Demi"/>
              </a:defRPr>
            </a:lvl1pPr>
          </a:lstStyle>
          <a:p>
            <a:pPr/>
            <a:r>
              <a:t>30%</a:t>
            </a:r>
          </a:p>
        </p:txBody>
      </p:sp>
      <p:sp>
        <p:nvSpPr>
          <p:cNvPr id="242" name="文本框 27"/>
          <p:cNvSpPr txBox="1"/>
          <p:nvPr/>
        </p:nvSpPr>
        <p:spPr>
          <a:xfrm>
            <a:off x="2807933" y="5464824"/>
            <a:ext cx="815861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800">
                <a:solidFill>
                  <a:srgbClr val="DD6572"/>
                </a:solidFill>
                <a:latin typeface="Berlin Sans FB Demi"/>
                <a:ea typeface="Berlin Sans FB Demi"/>
                <a:cs typeface="Berlin Sans FB Demi"/>
                <a:sym typeface="Berlin Sans FB Demi"/>
              </a:defRPr>
            </a:lvl1pPr>
          </a:lstStyle>
          <a:p>
            <a:pPr/>
            <a:r>
              <a:t>70%</a:t>
            </a:r>
          </a:p>
        </p:txBody>
      </p:sp>
      <p:sp>
        <p:nvSpPr>
          <p:cNvPr id="243" name="文本框 28"/>
          <p:cNvSpPr txBox="1"/>
          <p:nvPr/>
        </p:nvSpPr>
        <p:spPr>
          <a:xfrm>
            <a:off x="1555341" y="5464824"/>
            <a:ext cx="815861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800">
                <a:solidFill>
                  <a:srgbClr val="DD6572"/>
                </a:solidFill>
                <a:latin typeface="Berlin Sans FB Demi"/>
                <a:ea typeface="Berlin Sans FB Demi"/>
                <a:cs typeface="Berlin Sans FB Demi"/>
                <a:sym typeface="Berlin Sans FB Demi"/>
              </a:defRPr>
            </a:lvl1pPr>
          </a:lstStyle>
          <a:p>
            <a:pPr/>
            <a:r>
              <a:t>50%</a:t>
            </a:r>
          </a:p>
        </p:txBody>
      </p:sp>
      <p:grpSp>
        <p:nvGrpSpPr>
          <p:cNvPr id="246" name="组合 29"/>
          <p:cNvGrpSpPr/>
          <p:nvPr/>
        </p:nvGrpSpPr>
        <p:grpSpPr>
          <a:xfrm>
            <a:off x="0" y="388124"/>
            <a:ext cx="1060799" cy="362528"/>
            <a:chOff x="0" y="0"/>
            <a:chExt cx="1060798" cy="362526"/>
          </a:xfrm>
        </p:grpSpPr>
        <p:sp>
          <p:nvSpPr>
            <p:cNvPr id="244" name="矩形 30"/>
            <p:cNvSpPr/>
            <p:nvPr/>
          </p:nvSpPr>
          <p:spPr>
            <a:xfrm>
              <a:off x="0" y="0"/>
              <a:ext cx="669074" cy="362527"/>
            </a:xfrm>
            <a:prstGeom prst="rect">
              <a:avLst/>
            </a:prstGeom>
            <a:solidFill>
              <a:srgbClr val="DD657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5" name="矩形 31"/>
            <p:cNvSpPr/>
            <p:nvPr/>
          </p:nvSpPr>
          <p:spPr>
            <a:xfrm>
              <a:off x="814203" y="-1"/>
              <a:ext cx="246596" cy="362527"/>
            </a:xfrm>
            <a:prstGeom prst="rect">
              <a:avLst/>
            </a:prstGeom>
            <a:solidFill>
              <a:srgbClr val="DD657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000" p14:dur="1200">
        <p14:prism dir="d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1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2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Subtype="1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6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Class="entr" nodeType="afterEffect" presetSubtype="1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20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Class="entr" nodeType="afterEffect" presetSubtype="4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4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Class="entr" nodeType="after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mph" nodeType="afterEffect" presetSubtype="0" presetID="8" grpId="7" fill="hold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Class="entr" nodeType="after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mph" nodeType="afterEffect" presetSubtype="0" presetID="8" grpId="9" fill="hold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Class="entr" nodeType="afterEffect" presetSubtype="16" presetID="23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mph" nodeType="afterEffect" presetSubtype="0" presetID="8" grpId="11" fill="hold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Class="entr" nodeType="afterEffect" presetSubtype="16" presetID="23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mph" nodeType="afterEffect" presetSubtype="0" presetID="8" grpId="13" fill="hold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6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Class="entr" nodeType="afterEffect" presetSubtype="16" presetID="23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mph" nodeType="afterEffect" presetSubtype="0" presetID="8" grpId="15" fill="hold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4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Class="entr" nodeType="afterEffect" presetSubtype="16" presetID="23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Class="emph" nodeType="afterEffect" presetSubtype="0" presetID="8" grpId="17" fill="hold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2" dur="1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Class="entr" nodeType="afterEffect" presetSubtype="16" presetID="23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Class="emph" nodeType="afterEffect" presetSubtype="0" presetID="8" grpId="19" fill="hold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0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Class="entr" nodeType="afterEffect" presetSubtype="16" presetID="23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Class="emph" nodeType="afterEffect" presetSubtype="0" presetID="8" grpId="21" fill="hold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8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Class="entr" nodeType="afterEffect" presetSubtype="1" presetID="2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00"/>
                            </p:stCondLst>
                            <p:childTnLst>
                              <p:par>
                                <p:cTn id="95" presetClass="entr" nodeType="afterEffect" presetSubtype="1" presetID="2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0" presetClass="entr" nodeType="afterEffect" presetSubtype="1" presetID="2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000"/>
                            </p:stCondLst>
                            <p:childTnLst>
                              <p:par>
                                <p:cTn id="105" presetClass="entr" nodeType="afterEffect" presetSubtype="8" presetID="22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500"/>
                            </p:stCondLst>
                            <p:childTnLst>
                              <p:par>
                                <p:cTn id="109" presetClass="entr" nodeType="afterEffect" presetSubtype="8" presetID="22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1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13" presetClass="entr" nodeType="afterEffect" presetSubtype="2" presetID="22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4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115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Class="exit" nodeType="clickEffect" presetSubtype="4" presetID="22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down)" transition="out">
                                      <p:cBhvr>
                                        <p:cTn id="119" dur="500" fill="hold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Class="exit" nodeType="afterEffect" presetSubtype="4" presetID="22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down)" transition="out">
                                      <p:cBhvr>
                                        <p:cTn id="123" dur="500" fill="hold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Class="exit" nodeType="afterEffect" presetSubtype="0" presetID="1" grpId="30" fill="hold">
                                  <p:stCondLst>
                                    <p:cond delay="1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500"/>
                            </p:stCondLst>
                            <p:childTnLst>
                              <p:par>
                                <p:cTn id="129" presetClass="entr" nodeType="afterEffect" presetSubtype="1" presetID="22" grpId="31" fill="hold">
                                  <p:stCondLst>
                                    <p:cond delay="7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31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Class="exit" nodeType="clickEffect" presetSubtype="2" presetID="2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2" grpId="16"/>
      <p:bldP build="whole" bldLvl="1" animBg="1" rev="0" advAuto="0" spid="232" grpId="17"/>
      <p:bldP build="whole" bldLvl="1" animBg="1" rev="0" advAuto="0" spid="237" grpId="3"/>
      <p:bldP build="whole" bldLvl="1" animBg="1" rev="0" advAuto="0" spid="228" grpId="6"/>
      <p:bldP build="whole" bldLvl="1" animBg="1" rev="0" advAuto="0" spid="228" grpId="7"/>
      <p:bldP build="whole" bldLvl="1" animBg="1" rev="0" advAuto="0" spid="235" grpId="29"/>
      <p:bldP build="whole" bldLvl="1" animBg="1" rev="0" advAuto="0" spid="230" grpId="10"/>
      <p:bldP build="whole" bldLvl="1" animBg="1" rev="0" advAuto="0" spid="230" grpId="11"/>
      <p:bldP build="whole" bldLvl="1" animBg="1" rev="0" advAuto="0" spid="224" grpId="1"/>
      <p:bldP build="whole" bldLvl="1" animBg="1" rev="0" advAuto="0" spid="233" grpId="18"/>
      <p:bldP build="whole" bldLvl="1" animBg="1" rev="0" advAuto="0" spid="233" grpId="19"/>
      <p:bldP build="whole" bldLvl="1" animBg="1" rev="0" advAuto="0" spid="231" grpId="14"/>
      <p:bldP build="whole" bldLvl="1" animBg="1" rev="0" advAuto="0" spid="231" grpId="15"/>
      <p:bldP build="whole" bldLvl="1" animBg="1" rev="0" advAuto="0" spid="236" grpId="30"/>
      <p:bldP build="whole" bldLvl="1" animBg="1" rev="0" advAuto="0" spid="226" grpId="25"/>
      <p:bldP build="whole" bldLvl="1" animBg="1" rev="0" advAuto="0" spid="241" grpId="22"/>
      <p:bldP build="whole" bldLvl="1" animBg="1" rev="0" advAuto="0" spid="235" grpId="4"/>
      <p:bldP build="whole" bldLvl="1" animBg="1" rev="0" advAuto="0" spid="229" grpId="8"/>
      <p:bldP build="whole" bldLvl="1" animBg="1" rev="0" advAuto="0" spid="229" grpId="9"/>
      <p:bldP build="whole" bldLvl="1" animBg="1" rev="0" advAuto="0" spid="240" grpId="27"/>
      <p:bldP build="whole" bldLvl="1" animBg="1" rev="0" advAuto="0" spid="238" grpId="31"/>
      <p:bldP build="whole" bldLvl="1" animBg="1" rev="0" advAuto="0" spid="234" grpId="20"/>
      <p:bldP build="whole" bldLvl="1" animBg="1" rev="0" advAuto="0" spid="234" grpId="21"/>
      <p:bldP build="whole" bldLvl="1" animBg="1" rev="0" advAuto="0" spid="236" grpId="2"/>
      <p:bldP build="whole" bldLvl="1" animBg="1" rev="0" advAuto="0" spid="243" grpId="24"/>
      <p:bldP build="whole" bldLvl="1" animBg="1" rev="0" advAuto="0" spid="227" grpId="12"/>
      <p:bldP build="whole" bldLvl="1" animBg="1" rev="0" advAuto="0" spid="227" grpId="13"/>
      <p:bldP build="whole" bldLvl="1" animBg="1" rev="0" advAuto="0" spid="237" grpId="28"/>
      <p:bldP build="whole" bldLvl="1" animBg="1" rev="0" advAuto="0" spid="225" grpId="5"/>
      <p:bldP build="whole" bldLvl="1" animBg="1" rev="0" advAuto="0" spid="238" grpId="32"/>
      <p:bldP build="whole" bldLvl="1" animBg="1" rev="0" advAuto="0" spid="239" grpId="26"/>
      <p:bldP build="whole" bldLvl="1" animBg="1" rev="0" advAuto="0" spid="242" grpId="23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4500749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矩形 2"/>
          <p:cNvSpPr/>
          <p:nvPr/>
        </p:nvSpPr>
        <p:spPr>
          <a:xfrm>
            <a:off x="0" y="0"/>
            <a:ext cx="12192000" cy="4500750"/>
          </a:xfrm>
          <a:prstGeom prst="rect">
            <a:avLst/>
          </a:prstGeom>
          <a:solidFill>
            <a:srgbClr val="000000">
              <a:alpha val="3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52" name="组合 4"/>
          <p:cNvGrpSpPr/>
          <p:nvPr/>
        </p:nvGrpSpPr>
        <p:grpSpPr>
          <a:xfrm>
            <a:off x="3358738" y="5014052"/>
            <a:ext cx="5474524" cy="1039695"/>
            <a:chOff x="0" y="0"/>
            <a:chExt cx="5474523" cy="1039693"/>
          </a:xfrm>
        </p:grpSpPr>
        <p:sp>
          <p:nvSpPr>
            <p:cNvPr id="250" name="矩形 3"/>
            <p:cNvSpPr/>
            <p:nvPr/>
          </p:nvSpPr>
          <p:spPr>
            <a:xfrm>
              <a:off x="0" y="0"/>
              <a:ext cx="5474524" cy="1039694"/>
            </a:xfrm>
            <a:prstGeom prst="rect">
              <a:avLst/>
            </a:prstGeom>
            <a:noFill/>
            <a:ln w="12700" cap="flat">
              <a:solidFill>
                <a:srgbClr val="DD657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1" name="文本框 26"/>
            <p:cNvSpPr txBox="1"/>
            <p:nvPr/>
          </p:nvSpPr>
          <p:spPr>
            <a:xfrm>
              <a:off x="902592" y="104490"/>
              <a:ext cx="3674788" cy="916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5400">
                  <a:solidFill>
                    <a:srgbClr val="FFFFFF"/>
                  </a:solidFill>
                  <a:latin typeface="Castellar"/>
                  <a:ea typeface="Castellar"/>
                  <a:cs typeface="Castellar"/>
                  <a:sym typeface="Castellar"/>
                </a:defRPr>
              </a:lvl1pPr>
            </a:lstStyle>
            <a:p>
              <a:pPr/>
              <a:r>
                <a:t>Thank YOU</a:t>
              </a:r>
            </a:p>
          </p:txBody>
        </p:sp>
      </p:grpSp>
      <p:pic>
        <p:nvPicPr>
          <p:cNvPr id="253" name="图片 6" descr="图片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V="1">
            <a:off x="6660546" y="5970685"/>
            <a:ext cx="119877" cy="1198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图片 7" descr="图片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V="1">
            <a:off x="6181044" y="5970685"/>
            <a:ext cx="119877" cy="1198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图片 8" descr="图片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V="1">
            <a:off x="5701543" y="5970685"/>
            <a:ext cx="119877" cy="1198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图片 9" descr="图片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V="1">
            <a:off x="5222040" y="5970685"/>
            <a:ext cx="119877" cy="1198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warp dir="in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7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Class="entr" nodeType="afterEffect" presetSubtype="8" presetID="7" grpId="2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Class="entr" nodeType="afterEffect" presetSubtype="8" presetID="2" grpId="3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Class="entr" nodeType="afterEffect" presetSubtype="8" presetID="2" grpId="4" fill="hold">
                                  <p:stCondLst>
                                    <p:cond delay="7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250"/>
                            </p:stCondLst>
                            <p:childTnLst>
                              <p:par>
                                <p:cTn id="25" presetClass="exit" nodeType="afterEffect" presetSubtype="2" presetID="2" grpId="5" fill="hold">
                                  <p:stCondLst>
                                    <p:cond delay="1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250"/>
                            </p:stCondLst>
                            <p:childTnLst>
                              <p:par>
                                <p:cTn id="30" presetClass="exit" nodeType="afterEffect" presetSubtype="2" presetID="2" grpId="6" fill="hold">
                                  <p:stCondLst>
                                    <p:cond delay="17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500"/>
                            </p:stCondLst>
                            <p:childTnLst>
                              <p:par>
                                <p:cTn id="35" presetClass="exit" nodeType="afterEffect" presetSubtype="2" presetID="2" grpId="7" fill="hold">
                                  <p:stCondLst>
                                    <p:cond delay="2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3000"/>
                            </p:stCondLst>
                            <p:childTnLst>
                              <p:par>
                                <p:cTn id="40" presetClass="exit" nodeType="afterEffect" presetSubtype="2" presetID="2" grpId="8" fill="hold">
                                  <p:stCondLst>
                                    <p:cond delay="2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750"/>
                            </p:stCondLst>
                            <p:childTnLst>
                              <p:par>
                                <p:cTn id="45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7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5" grpId="3"/>
      <p:bldP build="whole" bldLvl="1" animBg="1" rev="0" advAuto="0" spid="252" grpId="9"/>
      <p:bldP build="whole" bldLvl="1" animBg="1" rev="0" advAuto="0" spid="254" grpId="2"/>
      <p:bldP build="whole" bldLvl="1" animBg="1" rev="0" advAuto="0" spid="253" grpId="5"/>
      <p:bldP build="whole" bldLvl="1" animBg="1" rev="0" advAuto="0" spid="255" grpId="7"/>
      <p:bldP build="whole" bldLvl="1" animBg="1" rev="0" advAuto="0" spid="256" grpId="8"/>
      <p:bldP build="whole" bldLvl="1" animBg="1" rev="0" advAuto="0" spid="254" grpId="6"/>
      <p:bldP build="whole" bldLvl="1" animBg="1" rev="0" advAuto="0" spid="256" grpId="4"/>
      <p:bldP build="whole" bldLvl="1" animBg="1" rev="0" advAuto="0" spid="253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Office 主题">
  <a:themeElements>
    <a:clrScheme name="Office 主题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